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72" r:id="rId4"/>
    <p:sldId id="277" r:id="rId5"/>
    <p:sldId id="276" r:id="rId6"/>
    <p:sldId id="259" r:id="rId7"/>
    <p:sldId id="269" r:id="rId8"/>
    <p:sldId id="257" r:id="rId9"/>
  </p:sldIdLst>
  <p:sldSz cx="9144000" cy="6858000" type="screen4x3"/>
  <p:notesSz cx="9926638" cy="67976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2896" autoAdjust="0"/>
  </p:normalViewPr>
  <p:slideViewPr>
    <p:cSldViewPr>
      <p:cViewPr>
        <p:scale>
          <a:sx n="100" d="100"/>
          <a:sy n="100" d="100"/>
        </p:scale>
        <p:origin x="-194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01543" cy="339884"/>
          </a:xfrm>
          <a:prstGeom prst="rect">
            <a:avLst/>
          </a:prstGeom>
        </p:spPr>
        <p:txBody>
          <a:bodyPr vert="horz" lIns="91415" tIns="45708" rIns="91415" bIns="45708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1415" tIns="45708" rIns="91415" bIns="45708" rtlCol="0"/>
          <a:lstStyle>
            <a:lvl1pPr algn="r">
              <a:defRPr sz="1200"/>
            </a:lvl1pPr>
          </a:lstStyle>
          <a:p>
            <a:fld id="{DF697B14-B3AC-47E1-B67E-9A8A9C4E5372}" type="datetimeFigureOut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3" y="6456611"/>
            <a:ext cx="4301543" cy="339884"/>
          </a:xfrm>
          <a:prstGeom prst="rect">
            <a:avLst/>
          </a:prstGeom>
        </p:spPr>
        <p:txBody>
          <a:bodyPr vert="horz" lIns="91415" tIns="45708" rIns="91415" bIns="45708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2800" y="6456611"/>
            <a:ext cx="4301543" cy="339884"/>
          </a:xfrm>
          <a:prstGeom prst="rect">
            <a:avLst/>
          </a:prstGeom>
        </p:spPr>
        <p:txBody>
          <a:bodyPr vert="horz" lIns="91415" tIns="45708" rIns="91415" bIns="45708" rtlCol="0" anchor="b"/>
          <a:lstStyle>
            <a:lvl1pPr algn="r">
              <a:defRPr sz="1200"/>
            </a:lvl1pPr>
          </a:lstStyle>
          <a:p>
            <a:fld id="{61295DFE-F5D6-4E44-AB47-F623840041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7163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43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2027" y="1"/>
            <a:ext cx="43030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6B2B0-6C98-4DE5-8D0D-DC334555B7FD}" type="datetimeFigureOut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029" y="3228976"/>
            <a:ext cx="7942580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6456364"/>
            <a:ext cx="430143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2027" y="6456364"/>
            <a:ext cx="43030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39A3B-2C8E-4D52-B97F-010E0DAEFA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5736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FE0A7-90D4-497A-9548-C1BCFF1013D9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BF83-5893-4916-9BA0-EB82292E3B38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02A4E-E64A-416D-A778-78B23C21CCC9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D9D6A-D094-47F9-98A6-A2F0AEF092A7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12DA9-D220-42FB-9758-93A20ED6A0C3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61C3-4F2C-4717-BEDF-AA2A1D49E09C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D8B8-9BFC-406D-9FC0-2CA49247FB5B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1E65D-CB97-40DD-9CDE-29C889A54E14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6911-1711-4B28-85F3-3B4374EE21BB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C0E6-B1DF-4EA6-8382-911570B078B6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3E0B-6426-45D4-8E9A-45875AA1939A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27739F4-91B6-43A4-9BC8-E9A803C9873D}" type="datetime1">
              <a:rPr lang="zh-CN" altLang="en-US" smtClean="0"/>
              <a:pPr/>
              <a:t>2018/8/20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614041"/>
          </a:xfrm>
        </p:spPr>
        <p:txBody>
          <a:bodyPr/>
          <a:lstStyle/>
          <a:p>
            <a:r>
              <a:rPr lang="zh-CN" altLang="en-US" sz="5400" dirty="0" smtClean="0"/>
              <a:t>项目名称：（自填）</a:t>
            </a:r>
            <a:endParaRPr lang="zh-CN" altLang="en-US" sz="5400" dirty="0">
              <a:effectLst/>
              <a:latin typeface="+mn-ea"/>
              <a:ea typeface="+mn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21766320"/>
              </p:ext>
            </p:extLst>
          </p:nvPr>
        </p:nvGraphicFramePr>
        <p:xfrm>
          <a:off x="1547664" y="2780928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3863752"/>
              </a:tblGrid>
              <a:tr h="0">
                <a:tc>
                  <a:txBody>
                    <a:bodyPr/>
                    <a:lstStyle/>
                    <a:p>
                      <a:pPr lvl="0" algn="dist"/>
                      <a:r>
                        <a:rPr lang="zh-CN" altLang="en-US" sz="2800" b="1" dirty="0" smtClean="0"/>
                        <a:t>立项编号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dist"/>
                      <a:r>
                        <a:rPr lang="zh-CN" altLang="en-US" sz="2800" b="1" dirty="0" smtClean="0"/>
                        <a:t>立项经费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dist"/>
                      <a:r>
                        <a:rPr lang="zh-CN" altLang="en-US" sz="2800" b="1" dirty="0" smtClean="0"/>
                        <a:t>项目负责人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dist"/>
                      <a:r>
                        <a:rPr lang="zh-CN" altLang="en-US" sz="2800" b="1" dirty="0" smtClean="0"/>
                        <a:t>承担单位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 smtClean="0"/>
                        <a:t>答辩人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059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目标</a:t>
            </a:r>
            <a:r>
              <a:rPr lang="zh-CN" altLang="en-US" dirty="0" smtClean="0"/>
              <a:t>任务完成情况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86987161"/>
              </p:ext>
            </p:extLst>
          </p:nvPr>
        </p:nvGraphicFramePr>
        <p:xfrm>
          <a:off x="251520" y="1772816"/>
          <a:ext cx="8644950" cy="398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600400"/>
                <a:gridCol w="2233652"/>
                <a:gridCol w="1946802"/>
              </a:tblGrid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序号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任务合同书中的任务指标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指标完成情况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完成评价</a:t>
                      </a:r>
                      <a:endParaRPr lang="zh-CN" altLang="en-US" sz="2400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任务</a:t>
                      </a:r>
                      <a:r>
                        <a:rPr lang="en-US" altLang="zh-CN" sz="2000" dirty="0" smtClean="0"/>
                        <a:t>1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科研项目技术指标：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……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完成</a:t>
                      </a:r>
                      <a:r>
                        <a:rPr lang="en-US" altLang="zh-CN" sz="2000" dirty="0" smtClean="0"/>
                        <a:t>XX%</a:t>
                      </a:r>
                      <a:endParaRPr lang="zh-CN" altLang="en-US" sz="2000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任务</a:t>
                      </a:r>
                      <a:r>
                        <a:rPr lang="en-US" altLang="zh-CN" sz="2000" dirty="0" smtClean="0"/>
                        <a:t>2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论文、论著数量：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……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完成</a:t>
                      </a:r>
                      <a:r>
                        <a:rPr lang="en-US" altLang="zh-CN" sz="2000" dirty="0" smtClean="0"/>
                        <a:t>XX%</a:t>
                      </a:r>
                      <a:endParaRPr lang="zh-CN" altLang="en-US" sz="2000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</a:rPr>
                        <a:t>任务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</a:rPr>
                        <a:t>项目取得的成果：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……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</a:rPr>
                        <a:t>完成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XX%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任务</a:t>
                      </a:r>
                      <a:r>
                        <a:rPr lang="en-US" altLang="zh-CN" sz="2000" dirty="0" smtClean="0"/>
                        <a:t>4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获得的奖励数量：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……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完成</a:t>
                      </a:r>
                      <a:r>
                        <a:rPr lang="en-US" altLang="zh-CN" sz="2000" dirty="0" smtClean="0"/>
                        <a:t>XX%</a:t>
                      </a:r>
                      <a:endParaRPr lang="zh-CN" altLang="en-US" sz="2000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任务</a:t>
                      </a:r>
                      <a:r>
                        <a:rPr lang="en-US" altLang="zh-CN" sz="2000" dirty="0" smtClean="0"/>
                        <a:t>5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人才培养：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……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完成</a:t>
                      </a:r>
                      <a:r>
                        <a:rPr lang="en-US" altLang="zh-CN" sz="2000" dirty="0" smtClean="0"/>
                        <a:t>XX%</a:t>
                      </a:r>
                      <a:endParaRPr lang="zh-CN" altLang="en-US" sz="2000" dirty="0" smtClean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任务</a:t>
                      </a:r>
                      <a:r>
                        <a:rPr lang="en-US" altLang="zh-CN" sz="2000" dirty="0" smtClean="0"/>
                        <a:t>6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经济、社会效益等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……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/>
                        <a:t>……</a:t>
                      </a:r>
                      <a:endParaRPr lang="zh-CN" altLang="en-US" sz="20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……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（自填）</a:t>
                      </a:r>
                      <a:r>
                        <a:rPr lang="en-US" altLang="zh-CN" sz="2400" dirty="0" smtClean="0"/>
                        <a:t>……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……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……</a:t>
                      </a:r>
                      <a:endParaRPr lang="zh-CN" alt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716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发表论文论著情况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zh-CN" altLang="en-US" sz="3600" dirty="0" smtClean="0"/>
              <a:t>提供文字、图表、照片等佐证材料</a:t>
            </a:r>
            <a:endParaRPr lang="zh-CN" altLang="en-US" sz="36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348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人才培养情况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 smtClean="0"/>
              <a:t>提供文字、图表、照片等佐证材料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其它指标完成情况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zh-CN" altLang="en-US" sz="3600" dirty="0"/>
              <a:t>提供文字</a:t>
            </a:r>
            <a:r>
              <a:rPr lang="zh-CN" altLang="en-US" sz="3600" dirty="0" smtClean="0"/>
              <a:t>、图表、照片</a:t>
            </a:r>
            <a:r>
              <a:rPr lang="zh-CN" altLang="en-US" sz="3600" dirty="0"/>
              <a:t>等佐证</a:t>
            </a:r>
            <a:r>
              <a:rPr lang="zh-CN" altLang="en-US" sz="3600" dirty="0" smtClean="0"/>
              <a:t>材料</a:t>
            </a:r>
            <a:endParaRPr lang="zh-CN" altLang="en-US" sz="36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6456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07504"/>
          </a:xfrm>
        </p:spPr>
        <p:txBody>
          <a:bodyPr/>
          <a:lstStyle/>
          <a:p>
            <a:r>
              <a:rPr lang="zh-CN" altLang="en-US" dirty="0"/>
              <a:t>开展的</a:t>
            </a:r>
            <a:r>
              <a:rPr lang="zh-CN" altLang="en-US" dirty="0" smtClean="0"/>
              <a:t>主要科研工作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3600" dirty="0"/>
              <a:t>概述</a:t>
            </a:r>
            <a:r>
              <a:rPr lang="zh-CN" altLang="en-US" sz="3600" dirty="0" smtClean="0"/>
              <a:t>开展的科研工作、人才培养情况</a:t>
            </a:r>
            <a:endParaRPr lang="zh-CN" altLang="en-US" sz="3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82581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07504"/>
          </a:xfrm>
        </p:spPr>
        <p:txBody>
          <a:bodyPr/>
          <a:lstStyle/>
          <a:p>
            <a:r>
              <a:rPr lang="zh-CN" altLang="en-US" dirty="0" smtClean="0"/>
              <a:t>取得科研成果及创新点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3600" dirty="0" smtClean="0"/>
              <a:t>科研成果情况和创新情况概述</a:t>
            </a:r>
            <a:endParaRPr lang="zh-CN" altLang="en-US" sz="3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1980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07504"/>
          </a:xfrm>
        </p:spPr>
        <p:txBody>
          <a:bodyPr/>
          <a:lstStyle/>
          <a:p>
            <a:r>
              <a:rPr lang="zh-CN" altLang="en-US" dirty="0" smtClean="0"/>
              <a:t>相关情况说明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556792"/>
            <a:ext cx="7787208" cy="1296144"/>
          </a:xfrm>
        </p:spPr>
        <p:txBody>
          <a:bodyPr>
            <a:normAutofit/>
          </a:bodyPr>
          <a:lstStyle/>
          <a:p>
            <a:r>
              <a:rPr lang="zh-CN" altLang="en-US" sz="3600" dirty="0" smtClean="0"/>
              <a:t>若未完</a:t>
            </a:r>
            <a:r>
              <a:rPr lang="zh-CN" altLang="en-US" sz="3600" dirty="0" smtClean="0"/>
              <a:t>成任务目标，</a:t>
            </a:r>
            <a:r>
              <a:rPr lang="zh-CN" altLang="en-US" sz="3600" dirty="0" smtClean="0"/>
              <a:t>请阐述未完</a:t>
            </a:r>
            <a:r>
              <a:rPr lang="zh-CN" altLang="en-US" sz="3600" dirty="0" smtClean="0"/>
              <a:t>成原因及措施</a:t>
            </a:r>
            <a:endParaRPr lang="zh-CN" altLang="en-US" sz="3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4410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管人员">
  <a:themeElements>
    <a:clrScheme name="主管人员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主管人员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主管人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277</TotalTime>
  <Words>188</Words>
  <Application>Microsoft Office PowerPoint</Application>
  <PresentationFormat>全屏显示(4:3)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主管人员</vt:lpstr>
      <vt:lpstr>项目名称：（自填）</vt:lpstr>
      <vt:lpstr>目标任务完成情况</vt:lpstr>
      <vt:lpstr>发表论文论著情况</vt:lpstr>
      <vt:lpstr>人才培养情况</vt:lpstr>
      <vt:lpstr>其它指标完成情况</vt:lpstr>
      <vt:lpstr>开展的主要科研工作</vt:lpstr>
      <vt:lpstr>取得科研成果及创新点</vt:lpstr>
      <vt:lpstr>相关情况说明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承担项目名称 项目经费</dc:title>
  <dc:creator>Administrator</dc:creator>
  <cp:lastModifiedBy>Lenovo</cp:lastModifiedBy>
  <cp:revision>40</cp:revision>
  <cp:lastPrinted>2018-05-03T11:09:14Z</cp:lastPrinted>
  <dcterms:created xsi:type="dcterms:W3CDTF">2017-08-22T03:16:08Z</dcterms:created>
  <dcterms:modified xsi:type="dcterms:W3CDTF">2018-08-20T08:16:01Z</dcterms:modified>
</cp:coreProperties>
</file>